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792FF-68FC-F70E-5D48-9E8C7E86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104F5-EC60-0D9E-6B1E-C14D80661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402CB-5C83-1DBB-F1A7-AE1C92759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A17E3-330E-4D68-BC44-D2AB01340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9457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104261-A5EC-E6FD-1726-B712C3A2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F94D4-A5A6-D634-E79A-6F87CEA09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C70109-25E5-BE25-F467-929B3458E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A5F7B-6694-426C-B2DC-87876C127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0525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ED131D-BDB5-1AD9-2D3F-4D246269F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09A28-6685-DB45-7E23-046AE68A5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EFA5E4-CBB2-15F2-F905-802B44129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225AF-5A43-46DD-AABF-AB1279610B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2861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875B99-E3AA-54E5-E95C-D8F0E306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5197F-9D05-4577-0CBF-B24B4BADB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33ED7E-3B5F-CDC1-44DC-B36C46C07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60B10-FC43-44B8-83DD-CEDACECCCA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7372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1E675-60CA-FA40-BA36-14206E2D7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298ABE-9462-89D0-AB84-887FF12EB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AFC325-756D-A43F-32FC-AB2B82ABB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E34E8-B9C4-4A26-A8A4-688374ED62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196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2954B8-DABF-0259-8EE4-F4DA1197C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4304A7-DCFB-FCAD-32CC-A27625C7C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7E58DA-934F-79E9-373C-37E8C9082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ABCC4-8DDE-4AF5-AD6B-82D310E2E2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9959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DF91E56-A41C-D8AE-2BC3-B2E90E2B3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12CC7F-4530-4B59-E24E-6CC8611AD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C077701-DF3B-926A-BEA1-6FAC57AFB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59B29-A58B-4D89-A185-0C4A078292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4061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EDC718F-1949-C260-8178-FC9D69F06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15F82A8-02AA-6785-65E6-416A92A41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9166C7C-6536-735D-D5DD-29AC0623D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96E77-970C-418C-9F9B-95C15B689F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6543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02E1057-E174-AE1E-3D58-DD4F65F3E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1AD54CA-4246-11CE-7D56-161D5337F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EC97EA1-9899-463B-F087-811C5DA8D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C25A1-D52E-4E6D-AD79-76E1A4ABDF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5216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816871-B979-1B22-4850-09B6564FF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430177-C512-2C43-8057-31A7E29E2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04C306-1A22-730C-A7DA-9553F4C64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19791-700B-446A-A2DB-5A06622545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55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FD605E7-CEDE-8DB6-420C-78343EEC6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A38B63-3B91-15E9-EC29-3AB75FD41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253088-20AD-3928-6088-F544D77B1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550D6-51B2-419E-AEA6-B69A9DFC96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0407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3B90FE7-4B2D-AFA3-EFFB-4AE9EC3F8F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44F84B5-BB61-5C30-CE9C-9D26A7D3AF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A9634-D627-9D68-CD16-7F0FA5A30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B9B74E-D68B-E603-9BD5-B8E4EE3C2D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7DE2E-A7C7-0684-FB44-FFF9EF60D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E0EF1C-EDB2-4533-993E-368B442BF4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5B21561A-B57A-EAFC-B9E3-7711ED4310C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4979"/>
            <a:ext cx="9144000" cy="4608041"/>
          </a:xfrm>
        </p:spPr>
        <p:txBody>
          <a:bodyPr/>
          <a:lstStyle/>
          <a:p>
            <a:pPr eaLnBrk="1" hangingPunct="1"/>
            <a:r>
              <a:rPr lang="en-AU" altLang="en-US" sz="2000" dirty="0"/>
              <a:t>Verse 1</a:t>
            </a:r>
          </a:p>
          <a:p>
            <a:pPr eaLnBrk="1" hangingPunct="1"/>
            <a:r>
              <a:rPr lang="en-AU" altLang="en-US" sz="4000" dirty="0"/>
              <a:t>Such love, </a:t>
            </a:r>
            <a:br>
              <a:rPr lang="en-AU" altLang="en-US" sz="4000" dirty="0"/>
            </a:br>
            <a:r>
              <a:rPr lang="en-AU" altLang="en-US" sz="4000" dirty="0"/>
              <a:t>pure as the whitest snow,</a:t>
            </a:r>
            <a:br>
              <a:rPr lang="en-AU" altLang="en-US" sz="4000" dirty="0"/>
            </a:br>
            <a:r>
              <a:rPr lang="en-AU" altLang="en-US" sz="4000" dirty="0"/>
              <a:t>Such love, </a:t>
            </a:r>
            <a:br>
              <a:rPr lang="en-AU" altLang="en-US" sz="4000" dirty="0"/>
            </a:br>
            <a:r>
              <a:rPr lang="en-AU" altLang="en-US" sz="4000" dirty="0"/>
              <a:t>weeps for the shame I know,</a:t>
            </a:r>
            <a:br>
              <a:rPr lang="en-AU" altLang="en-US" sz="4000" dirty="0"/>
            </a:br>
            <a:r>
              <a:rPr lang="en-AU" altLang="en-US" sz="4000" dirty="0"/>
              <a:t>Such love,</a:t>
            </a:r>
          </a:p>
          <a:p>
            <a:pPr eaLnBrk="1" hangingPunct="1"/>
            <a:r>
              <a:rPr lang="en-AU" altLang="en-US" sz="4000" dirty="0"/>
              <a:t>paying the debt I owe, </a:t>
            </a:r>
            <a:br>
              <a:rPr lang="en-AU" altLang="en-US" sz="4000" dirty="0"/>
            </a:br>
            <a:r>
              <a:rPr lang="en-AU" altLang="en-US" sz="4000" dirty="0"/>
              <a:t>O Jesus, Such love.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2B0CB25D-3744-3D82-328C-74CB0B139BB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65201"/>
            <a:ext cx="9144000" cy="3527598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Such love,</a:t>
            </a:r>
            <a:br>
              <a:rPr lang="en-US" altLang="en-US" sz="4000" dirty="0"/>
            </a:br>
            <a:r>
              <a:rPr lang="en-US" altLang="en-US" sz="4000" dirty="0"/>
              <a:t>Stilling my restlessness,</a:t>
            </a:r>
            <a:br>
              <a:rPr lang="en-US" altLang="en-US" sz="4000" dirty="0"/>
            </a:br>
            <a:r>
              <a:rPr lang="en-US" altLang="en-US" sz="4000" dirty="0"/>
              <a:t>Such love, </a:t>
            </a:r>
            <a:br>
              <a:rPr lang="en-US" altLang="en-US" sz="4000" dirty="0"/>
            </a:br>
            <a:r>
              <a:rPr lang="en-US" altLang="en-US" sz="4000" dirty="0"/>
              <a:t>Filling my emptiness, </a:t>
            </a:r>
            <a:br>
              <a:rPr lang="en-US" altLang="en-US" sz="4000" dirty="0"/>
            </a:br>
            <a:r>
              <a:rPr lang="en-US" altLang="en-US" sz="4000" dirty="0"/>
              <a:t>Such love, Showing me holiness, </a:t>
            </a:r>
            <a:br>
              <a:rPr lang="en-US" altLang="en-US" sz="4000" dirty="0"/>
            </a:br>
            <a:r>
              <a:rPr lang="en-US" altLang="en-US" sz="4000" dirty="0"/>
              <a:t>O Jesus, Such Love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E3F744D8-8175-3FCC-02F2-92A5D038957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24062"/>
            <a:ext cx="9144000" cy="2809875"/>
          </a:xfrm>
        </p:spPr>
        <p:txBody>
          <a:bodyPr/>
          <a:lstStyle/>
          <a:p>
            <a:pPr eaLnBrk="1" hangingPunct="1"/>
            <a:r>
              <a:rPr lang="en-AU" altLang="en-US" sz="4000" dirty="0"/>
              <a:t>Such love springs from eternity, </a:t>
            </a:r>
          </a:p>
          <a:p>
            <a:pPr eaLnBrk="1" hangingPunct="1"/>
            <a:r>
              <a:rPr lang="en-AU" altLang="en-US" sz="4000" dirty="0"/>
              <a:t>Such love, streaming through history, </a:t>
            </a:r>
          </a:p>
          <a:p>
            <a:pPr eaLnBrk="1" hangingPunct="1"/>
            <a:r>
              <a:rPr lang="en-AU" altLang="en-US" sz="4000" dirty="0"/>
              <a:t>Such love, fountain of life to me, </a:t>
            </a:r>
          </a:p>
          <a:p>
            <a:pPr eaLnBrk="1" hangingPunct="1"/>
            <a:r>
              <a:rPr lang="en-AU" altLang="en-US" sz="4000" dirty="0"/>
              <a:t>O Jesus, Such love.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CE851A-6E09-BF8A-92E7-BDDB2FAA3F26}"/>
              </a:ext>
            </a:extLst>
          </p:cNvPr>
          <p:cNvSpPr/>
          <p:nvPr/>
        </p:nvSpPr>
        <p:spPr>
          <a:xfrm>
            <a:off x="192088" y="58054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30536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Graham Kendrick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1988 Make Way Music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144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2002-03-26T04:08:17Z</dcterms:created>
  <dcterms:modified xsi:type="dcterms:W3CDTF">2023-06-12T05:09:59Z</dcterms:modified>
</cp:coreProperties>
</file>